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8" r:id="rId5"/>
    <p:sldId id="265" r:id="rId6"/>
    <p:sldId id="269" r:id="rId7"/>
    <p:sldId id="260" r:id="rId8"/>
    <p:sldId id="262" r:id="rId9"/>
    <p:sldId id="267" r:id="rId10"/>
    <p:sldId id="261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8" autoAdjust="0"/>
  </p:normalViewPr>
  <p:slideViewPr>
    <p:cSldViewPr>
      <p:cViewPr varScale="1">
        <p:scale>
          <a:sx n="67" d="100"/>
          <a:sy n="67" d="100"/>
        </p:scale>
        <p:origin x="125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8.12.2016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8.12.2016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8.12.2016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8.12.2016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8.12.2016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8.12.2016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8.12.2016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8.12.2016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8.12.2016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8.12.2016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8.12.2016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8.12.2016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py.cz/s/1cmw4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rk.slovan.hranice@email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3.jpeg"/><Relationship Id="rId21" Type="http://schemas.openxmlformats.org/officeDocument/2006/relationships/image" Target="../media/image3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image" Target="../media/image12.jpe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hyperlink" Target="http://havel.us/en/" TargetMode="External"/><Relationship Id="rId3" Type="http://schemas.openxmlformats.org/officeDocument/2006/relationships/hyperlink" Target="https://www.kr-olomoucky.cz/" TargetMode="External"/><Relationship Id="rId7" Type="http://schemas.openxmlformats.org/officeDocument/2006/relationships/hyperlink" Target="http://www.zeal.cz/" TargetMode="External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hyperlink" Target="http://www.zamecnik-svarec.cz/" TargetMode="External"/><Relationship Id="rId5" Type="http://schemas.openxmlformats.org/officeDocument/2006/relationships/hyperlink" Target="http://www.mesto-hranice.cz/" TargetMode="External"/><Relationship Id="rId15" Type="http://schemas.openxmlformats.org/officeDocument/2006/relationships/hyperlink" Target="http://www.ekoinvesta.cz/" TargetMode="External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hyperlink" Target="http://www.pingu.cz/" TargetMode="External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mapy.cz/s/1cmw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oufall\Desktop\Prezentace KRK\14907242_1475166649165731_517847213821663533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9712" y="548680"/>
            <a:ext cx="5083629" cy="572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ariots-of-fir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48.92" end="1478.94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3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4378" y="347599"/>
            <a:ext cx="4824536" cy="136815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s-CZ" sz="4000" b="1" dirty="0" smtClean="0"/>
              <a:t>KONTAKTNÍ ÚDAJE</a:t>
            </a:r>
            <a:endParaRPr lang="cs-CZ" sz="4000" b="1" dirty="0"/>
          </a:p>
        </p:txBody>
      </p:sp>
      <p:pic>
        <p:nvPicPr>
          <p:cNvPr id="5" name="Picture 2" descr="C:\Users\coufall\Desktop\Prezentace KRK\14907242_1475166649165731_517847213821663533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298" y="226132"/>
            <a:ext cx="1360715" cy="161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coufall\Desktop\Prezentace KRK\14907242_1475166649165731_517847213821663533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9939" y="226132"/>
            <a:ext cx="1360715" cy="161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2195736" y="2289515"/>
            <a:ext cx="576548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hlinkClick r:id="rId3"/>
              </a:rPr>
              <a:t>Klub rychlostní kanoistiky Slovan Hranice, </a:t>
            </a:r>
            <a:r>
              <a:rPr lang="cs-CZ" sz="2000" b="1" dirty="0" err="1">
                <a:hlinkClick r:id="rId3"/>
              </a:rPr>
              <a:t>z.s</a:t>
            </a:r>
            <a:r>
              <a:rPr lang="cs-CZ" sz="2000" b="1" dirty="0">
                <a:hlinkClick r:id="rId3"/>
              </a:rPr>
              <a:t>.</a:t>
            </a:r>
            <a:endParaRPr lang="cs-CZ" sz="2000" dirty="0">
              <a:hlinkClick r:id="rId3"/>
            </a:endParaRPr>
          </a:p>
          <a:p>
            <a:r>
              <a:rPr lang="cs-CZ" sz="2000" b="1" dirty="0">
                <a:hlinkClick r:id="rId3"/>
              </a:rPr>
              <a:t>Valcha 189</a:t>
            </a:r>
            <a:endParaRPr lang="cs-CZ" sz="2000" dirty="0">
              <a:hlinkClick r:id="rId3"/>
            </a:endParaRPr>
          </a:p>
          <a:p>
            <a:r>
              <a:rPr lang="cs-CZ" sz="2000" b="1" dirty="0">
                <a:hlinkClick r:id="rId3"/>
              </a:rPr>
              <a:t>753 61 Hranice IV – </a:t>
            </a:r>
            <a:r>
              <a:rPr lang="cs-CZ" sz="2000" b="1" dirty="0" err="1">
                <a:hlinkClick r:id="rId3"/>
              </a:rPr>
              <a:t>Drahotuše</a:t>
            </a:r>
            <a:endParaRPr lang="cs-CZ" sz="2000" dirty="0"/>
          </a:p>
          <a:p>
            <a:endParaRPr lang="cs-CZ" sz="2000" dirty="0" smtClean="0"/>
          </a:p>
          <a:p>
            <a:r>
              <a:rPr lang="cs-CZ" sz="2000" dirty="0" smtClean="0"/>
              <a:t>IČO </a:t>
            </a:r>
            <a:r>
              <a:rPr lang="cs-CZ" sz="2000" dirty="0"/>
              <a:t>: 04726316</a:t>
            </a:r>
          </a:p>
          <a:p>
            <a:r>
              <a:rPr lang="cs-CZ" sz="2000" u="sng" dirty="0"/>
              <a:t>Bankovní spojení :</a:t>
            </a:r>
            <a:endParaRPr lang="cs-CZ" sz="2000" dirty="0"/>
          </a:p>
          <a:p>
            <a:r>
              <a:rPr lang="cs-CZ" sz="2000" dirty="0"/>
              <a:t>GE Money Bank, a.s.</a:t>
            </a:r>
          </a:p>
          <a:p>
            <a:r>
              <a:rPr lang="cs-CZ" sz="2000" dirty="0"/>
              <a:t>číslo účtu : 219005842/0600</a:t>
            </a:r>
          </a:p>
          <a:p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Email: </a:t>
            </a:r>
            <a:r>
              <a:rPr lang="cs-CZ" sz="2000" dirty="0" smtClean="0"/>
              <a:t>	</a:t>
            </a:r>
            <a:r>
              <a:rPr lang="cs-CZ" sz="2000" dirty="0" smtClean="0">
                <a:hlinkClick r:id="rId4"/>
              </a:rPr>
              <a:t>krk.slovan.hranice@email.cz</a:t>
            </a:r>
            <a:endParaRPr lang="cs-CZ" sz="2000" dirty="0"/>
          </a:p>
          <a:p>
            <a:r>
              <a:rPr lang="cs-CZ" sz="2000" dirty="0"/>
              <a:t>tel.: </a:t>
            </a:r>
            <a:r>
              <a:rPr lang="cs-CZ" sz="2000" dirty="0" smtClean="0"/>
              <a:t>	+</a:t>
            </a:r>
            <a:r>
              <a:rPr lang="cs-CZ" sz="2000" dirty="0"/>
              <a:t>420 606 069 </a:t>
            </a:r>
            <a:r>
              <a:rPr lang="cs-CZ" sz="2000" dirty="0" smtClean="0"/>
              <a:t>374</a:t>
            </a:r>
          </a:p>
          <a:p>
            <a:r>
              <a:rPr lang="cs-CZ" sz="2000" dirty="0" smtClean="0"/>
              <a:t>www.: 	</a:t>
            </a:r>
            <a:r>
              <a:rPr lang="cs-CZ" sz="2000" dirty="0" smtClean="0">
                <a:solidFill>
                  <a:srgbClr val="FF0000"/>
                </a:solidFill>
              </a:rPr>
              <a:t>krkhranice-kanoe.cz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463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434499"/>
            <a:ext cx="8280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/>
              <a:t>Rychlostní kanoistika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>
                <a:latin typeface="+mj-lt"/>
              </a:rPr>
              <a:t>S</a:t>
            </a:r>
            <a:r>
              <a:rPr lang="cs-CZ" dirty="0" smtClean="0">
                <a:latin typeface="+mj-lt"/>
              </a:rPr>
              <a:t>port, </a:t>
            </a:r>
            <a:r>
              <a:rPr lang="cs-CZ" dirty="0">
                <a:latin typeface="+mj-lt"/>
              </a:rPr>
              <a:t>který </a:t>
            </a:r>
            <a:r>
              <a:rPr lang="cs-CZ" dirty="0" smtClean="0">
                <a:latin typeface="+mj-lt"/>
              </a:rPr>
              <a:t>je </a:t>
            </a:r>
            <a:r>
              <a:rPr lang="cs-CZ" dirty="0">
                <a:latin typeface="+mj-lt"/>
              </a:rPr>
              <a:t>provozován na klidných </a:t>
            </a:r>
            <a:r>
              <a:rPr lang="cs-CZ" dirty="0" smtClean="0">
                <a:latin typeface="+mj-lt"/>
              </a:rPr>
              <a:t>stojatých vodách, </a:t>
            </a:r>
            <a:r>
              <a:rPr lang="cs-CZ" dirty="0">
                <a:latin typeface="+mj-lt"/>
              </a:rPr>
              <a:t>jehož cílem je projet s lodí stanovenou vzdálenost v co nejkratším čase. Poprvé se rychlostní kanoistika objevila jako ukázkový sport na olympijských hrách v Paříži v roce 1924. Od roku 1936 je oficiální disciplínou olympijských her</a:t>
            </a:r>
            <a:r>
              <a:rPr lang="cs-CZ" dirty="0" smtClean="0">
                <a:latin typeface="+mj-lt"/>
              </a:rPr>
              <a:t>.</a:t>
            </a:r>
          </a:p>
          <a:p>
            <a:endParaRPr lang="cs-CZ" dirty="0" smtClean="0">
              <a:latin typeface="+mj-lt"/>
            </a:endParaRPr>
          </a:p>
          <a:p>
            <a:r>
              <a:rPr lang="cs-CZ" dirty="0" smtClean="0">
                <a:latin typeface="+mj-lt"/>
              </a:rPr>
              <a:t>Ačkoliv se jedná o malý sport, Česká republika dosahuje pravidelně na nejvyšší příčky na olympijských hrách. Velkou tradici má kanoistika také na </a:t>
            </a:r>
            <a:r>
              <a:rPr lang="cs-CZ" dirty="0" err="1" smtClean="0">
                <a:latin typeface="+mj-lt"/>
              </a:rPr>
              <a:t>Hranicku</a:t>
            </a:r>
            <a:r>
              <a:rPr lang="cs-CZ" dirty="0" smtClean="0">
                <a:latin typeface="+mj-lt"/>
              </a:rPr>
              <a:t>, kde první zmínky sahají do roku 1957.</a:t>
            </a:r>
          </a:p>
          <a:p>
            <a:endParaRPr lang="cs-CZ" dirty="0" smtClean="0">
              <a:latin typeface="+mj-lt"/>
            </a:endParaRPr>
          </a:p>
          <a:p>
            <a:r>
              <a:rPr lang="cs-CZ" dirty="0" smtClean="0">
                <a:latin typeface="+mj-lt"/>
              </a:rPr>
              <a:t>Mezi nejznámější české olympijské medailisty patří:</a:t>
            </a:r>
          </a:p>
          <a:p>
            <a:endParaRPr lang="cs-CZ" dirty="0" smtClean="0">
              <a:latin typeface="+mj-lt"/>
            </a:endParaRPr>
          </a:p>
        </p:txBody>
      </p:sp>
      <p:pic>
        <p:nvPicPr>
          <p:cNvPr id="1026" name="Picture 2" descr="http://www.sgpce.cz/wp-content/uploads/2010/08/doktor_marti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05" y="3826289"/>
            <a:ext cx="142499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cdg2-1.xx.fbcdn.net/v/t1.0-9/11207336_928402190557122_5299412336303417540_n.jpg?oh=37f12cbd77d5f18a67242c45b4bc22a8&amp;oe=58CAC3B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1720" y="3826289"/>
            <a:ext cx="4941840" cy="181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oufall\Desktop\Prezentace KRK\11203620_10207124206329436_4614645761058131135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1370" y="3826289"/>
            <a:ext cx="157508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82705" y="6058537"/>
            <a:ext cx="1424999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/>
              <a:t>C1 Martin Doktor</a:t>
            </a:r>
            <a:endParaRPr lang="cs-CZ" sz="1200" b="1" dirty="0"/>
          </a:p>
          <a:p>
            <a:pPr algn="ctr"/>
            <a:r>
              <a:rPr lang="cs-CZ" sz="1200" dirty="0" smtClean="0"/>
              <a:t>2 x OH vítěz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051720" y="5743528"/>
            <a:ext cx="4941840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 b="1"/>
            </a:lvl1pPr>
          </a:lstStyle>
          <a:p>
            <a:r>
              <a:rPr lang="cs-CZ" dirty="0"/>
              <a:t>K4 Havel, Trefil, Dostal, Štěrba</a:t>
            </a:r>
          </a:p>
          <a:p>
            <a:r>
              <a:rPr lang="cs-CZ" b="0" dirty="0"/>
              <a:t>2 x 3. místo OH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101370" y="6063679"/>
            <a:ext cx="1575086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 b="1"/>
            </a:lvl1pPr>
          </a:lstStyle>
          <a:p>
            <a:r>
              <a:rPr lang="cs-CZ" dirty="0"/>
              <a:t>K1 </a:t>
            </a:r>
            <a:r>
              <a:rPr lang="cs-CZ" dirty="0" smtClean="0"/>
              <a:t>Josef Dostál</a:t>
            </a:r>
            <a:endParaRPr lang="cs-CZ" dirty="0"/>
          </a:p>
          <a:p>
            <a:r>
              <a:rPr lang="cs-CZ" b="0" dirty="0"/>
              <a:t>2. místo OH</a:t>
            </a:r>
          </a:p>
        </p:txBody>
      </p:sp>
    </p:spTree>
    <p:extLst>
      <p:ext uri="{BB962C8B-B14F-4D97-AF65-F5344CB8AC3E}">
        <p14:creationId xmlns:p14="http://schemas.microsoft.com/office/powerpoint/2010/main" val="8731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434499"/>
            <a:ext cx="82809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/>
              <a:t>Klub rychlostní </a:t>
            </a:r>
            <a:r>
              <a:rPr lang="cs-CZ" b="1" u="sng" dirty="0" smtClean="0"/>
              <a:t>kanoistiky Slovan Hranice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Vznik oddílu KRK </a:t>
            </a:r>
            <a:r>
              <a:rPr lang="cs-CZ" dirty="0" smtClean="0"/>
              <a:t>Slovan Hranice </a:t>
            </a:r>
            <a:r>
              <a:rPr lang="cs-CZ" dirty="0" smtClean="0"/>
              <a:t>se datuje k roku 2015</a:t>
            </a:r>
            <a:r>
              <a:rPr lang="cs-CZ" dirty="0" smtClean="0">
                <a:latin typeface="+mj-lt"/>
              </a:rPr>
              <a:t>. Jsme jeden z nejmladších a nejprogresivnějších oddílů v ČR. Hlavním cílem je děti přivést ke sportu a ukázat jim základy vodáckého sportu rychlostní </a:t>
            </a:r>
            <a:r>
              <a:rPr lang="cs-CZ" dirty="0" smtClean="0">
                <a:latin typeface="+mj-lt"/>
              </a:rPr>
              <a:t>kanoistiky</a:t>
            </a:r>
            <a:r>
              <a:rPr lang="cs-CZ" dirty="0" smtClean="0">
                <a:latin typeface="+mj-lt"/>
              </a:rPr>
              <a:t>.</a:t>
            </a:r>
          </a:p>
          <a:p>
            <a:endParaRPr lang="cs-CZ" dirty="0">
              <a:latin typeface="+mj-lt"/>
            </a:endParaRPr>
          </a:p>
          <a:p>
            <a:r>
              <a:rPr lang="cs-CZ" dirty="0" smtClean="0">
                <a:latin typeface="+mj-lt"/>
              </a:rPr>
              <a:t>Děti </a:t>
            </a:r>
            <a:r>
              <a:rPr lang="cs-CZ" dirty="0">
                <a:latin typeface="+mj-lt"/>
              </a:rPr>
              <a:t>v</a:t>
            </a:r>
            <a:r>
              <a:rPr lang="cs-CZ" dirty="0" smtClean="0">
                <a:latin typeface="+mj-lt"/>
              </a:rPr>
              <a:t> našem oddílu trénují ve dvou výkonnostních skupinách. O děti se starají celkem čtyři zkušení trenéři s certifikací a hlavně dlouholetou závodní a trenérskou praxí.</a:t>
            </a:r>
          </a:p>
          <a:p>
            <a:endParaRPr lang="cs-CZ" dirty="0">
              <a:latin typeface="+mj-lt"/>
            </a:endParaRPr>
          </a:p>
          <a:p>
            <a:r>
              <a:rPr lang="cs-CZ" dirty="0" smtClean="0">
                <a:latin typeface="+mj-lt"/>
              </a:rPr>
              <a:t>Srdcem našeho oddílu je 25 dětí ve věku 3-15 let. Pro výuku těch úplně nejmenších se nám podařilo za přispění partnerů zakoupit speciálně upravené lodě umožňující začít s kanoistikou prakticky kdykoliv.</a:t>
            </a:r>
            <a:br>
              <a:rPr lang="cs-CZ" dirty="0" smtClean="0">
                <a:latin typeface="+mj-lt"/>
              </a:rPr>
            </a:br>
            <a:r>
              <a:rPr lang="cs-CZ" dirty="0" smtClean="0">
                <a:latin typeface="+mj-lt"/>
              </a:rPr>
              <a:t/>
            </a:r>
            <a:br>
              <a:rPr lang="cs-CZ" dirty="0" smtClean="0">
                <a:latin typeface="+mj-lt"/>
              </a:rPr>
            </a:br>
            <a:r>
              <a:rPr lang="cs-CZ" dirty="0" smtClean="0">
                <a:latin typeface="+mj-lt"/>
              </a:rPr>
              <a:t>Dětí učíme kladnému vztahu ke sportu. Hlavním cílem ovšem vždy zůstává, že děti musí trénink bavit. Proto se na trénink rády vracejí a nesedí doma u počítačů.</a:t>
            </a:r>
          </a:p>
          <a:p>
            <a:endParaRPr lang="cs-CZ" dirty="0">
              <a:latin typeface="+mj-lt"/>
            </a:endParaRPr>
          </a:p>
          <a:p>
            <a:endParaRPr lang="cs-CZ" dirty="0" smtClean="0">
              <a:latin typeface="+mj-lt"/>
            </a:endParaRPr>
          </a:p>
          <a:p>
            <a:endParaRPr lang="cs-CZ" dirty="0" smtClean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08" y="4854961"/>
            <a:ext cx="4158063" cy="123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224" y="4854961"/>
            <a:ext cx="4189338" cy="123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9224" y="6135687"/>
            <a:ext cx="4189338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/>
              <a:t>Rozálie Coufalová</a:t>
            </a:r>
            <a:endParaRPr lang="cs-CZ" sz="1200" b="1" dirty="0"/>
          </a:p>
          <a:p>
            <a:pPr algn="ctr"/>
            <a:r>
              <a:rPr lang="cs-CZ" sz="1200" dirty="0" smtClean="0"/>
              <a:t>3 roky</a:t>
            </a:r>
            <a:endParaRPr lang="cs-CZ" sz="1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44008" y="6132445"/>
            <a:ext cx="4158063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/>
              <a:t>Daniel </a:t>
            </a:r>
            <a:r>
              <a:rPr lang="cs-CZ" sz="1200" b="1" dirty="0" err="1" smtClean="0"/>
              <a:t>Berčák</a:t>
            </a:r>
            <a:endParaRPr lang="cs-CZ" sz="1200" b="1" dirty="0"/>
          </a:p>
          <a:p>
            <a:pPr algn="ctr"/>
            <a:r>
              <a:rPr lang="cs-CZ" sz="1200" dirty="0" smtClean="0"/>
              <a:t>6 roků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1726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434499"/>
            <a:ext cx="8208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/>
              <a:t>Trénink:</a:t>
            </a:r>
          </a:p>
          <a:p>
            <a:endParaRPr lang="cs-CZ" b="1" u="sng" dirty="0" smtClean="0"/>
          </a:p>
          <a:p>
            <a:r>
              <a:rPr lang="cs-CZ" dirty="0" smtClean="0"/>
              <a:t>Trénink v našem oddíle není jen o pádlování. Trénink se skládá s široké škály doplňkových sportů jako je běh, plavání , gymnastika, běžecké a sjezdové lyžování, a posilování převážně v hranickém </a:t>
            </a:r>
            <a:r>
              <a:rPr lang="cs-CZ" dirty="0" err="1"/>
              <a:t>w</a:t>
            </a:r>
            <a:r>
              <a:rPr lang="cs-CZ" dirty="0" err="1" smtClean="0"/>
              <a:t>orkout</a:t>
            </a:r>
            <a:r>
              <a:rPr lang="cs-CZ" dirty="0" smtClean="0"/>
              <a:t> parku. V zimních měsících navštěvujeme pádlovací bazén v nedalekém Přerově.</a:t>
            </a:r>
            <a:endParaRPr lang="cs-CZ" dirty="0"/>
          </a:p>
          <a:p>
            <a:endParaRPr lang="cs-CZ" dirty="0" smtClean="0"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2348880"/>
            <a:ext cx="3880973" cy="185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332" y="2348880"/>
            <a:ext cx="4379446" cy="187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4674007"/>
            <a:ext cx="2559537" cy="162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9832" y="4674007"/>
            <a:ext cx="5681173" cy="162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95536" y="6392361"/>
            <a:ext cx="2559537" cy="27699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Všeobecná příprava – ZŠ </a:t>
            </a:r>
            <a:r>
              <a:rPr lang="cs-CZ" sz="1200" dirty="0" err="1" smtClean="0"/>
              <a:t>Drahotuše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059832" y="6390321"/>
            <a:ext cx="5681173" cy="27699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Společný trénink – řeka Bečva Hranice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18333" y="4293096"/>
            <a:ext cx="4379446" cy="27699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Letní soustředění – Slapská přehrada </a:t>
            </a:r>
            <a:r>
              <a:rPr lang="cs-CZ" sz="1200" dirty="0" err="1" smtClean="0"/>
              <a:t>Častoboř</a:t>
            </a:r>
            <a:endParaRPr lang="cs-CZ" sz="1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860032" y="4293096"/>
            <a:ext cx="3880973" cy="27699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Zimní soustředění – </a:t>
            </a:r>
            <a:r>
              <a:rPr lang="cs-CZ" sz="1200" smtClean="0"/>
              <a:t>Velké </a:t>
            </a:r>
            <a:r>
              <a:rPr lang="cs-CZ" sz="1200" dirty="0" err="1"/>
              <a:t>K</a:t>
            </a:r>
            <a:r>
              <a:rPr lang="cs-CZ" sz="1200" smtClean="0"/>
              <a:t>arlovice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6544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39552" y="434499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/>
              <a:t>Naši závodníci, naše budoucnost: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 smtClean="0">
              <a:latin typeface="+mj-lt"/>
            </a:endParaRPr>
          </a:p>
        </p:txBody>
      </p:sp>
      <p:pic>
        <p:nvPicPr>
          <p:cNvPr id="1026" name="Picture 2" descr="http://www.krkhranice-kanoe.cz/img/vondr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2" y="83671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rkhranice-kanoe.cz/img/fmarto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207" y="847733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krkhranice-kanoe.cz/img/jsedla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51" y="83671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krkhranice-kanoe.cz/img/mond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95" y="83671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krkhranice-kanoe.cz/img/lmartocho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39" y="83671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krkhranice-kanoe.cz/img/ond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3" y="83671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krkhranice-kanoe.cz/img/kpolaskov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3" y="225004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krkhranice-kanoe.cz/img/dsmykalov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207" y="225004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krkhranice-kanoe.cz/img/mpecharov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51" y="225004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krkhranice-kanoe.cz/img/tomasekb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29" y="3690354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krkhranice-kanoe.cz/img/apolen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207" y="369020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krkhranice-kanoe.cz/img/dbercak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3" y="225004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krkhranice-kanoe.cz/img/abercak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39" y="225004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krkhranice-kanoe.cz/img/rcoufalova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95" y="225004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krkhranice-kanoe.cz/img/lpechar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51" y="369020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www.krkhranice-kanoe.cz/img/vrandysek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95" y="3690354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www.krkhranice-kanoe.cz/img/mrandysek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39" y="369020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www.krkhranice-kanoe.cz/img/ovyvoda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3" y="3690202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krkhranice-kanoe.cz/img/mbilovska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29" y="5130514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www.krkhranice-kanoe.cz/img/nchlupova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24" y="5130514"/>
            <a:ext cx="124364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3271970" y="5132056"/>
            <a:ext cx="12456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/>
              <a:t>?</a:t>
            </a:r>
            <a:r>
              <a:rPr lang="cs-CZ" sz="5400" b="1" dirty="0" smtClean="0"/>
              <a:t/>
            </a:r>
            <a:br>
              <a:rPr lang="cs-CZ" sz="5400" b="1" dirty="0" smtClean="0"/>
            </a:br>
            <a:r>
              <a:rPr lang="cs-CZ" dirty="0" smtClean="0"/>
              <a:t>VAŠE DÍTĚ</a:t>
            </a:r>
            <a:endParaRPr lang="cs-CZ" sz="23900" dirty="0" smtClean="0"/>
          </a:p>
        </p:txBody>
      </p:sp>
    </p:spTree>
    <p:extLst>
      <p:ext uri="{BB962C8B-B14F-4D97-AF65-F5344CB8AC3E}">
        <p14:creationId xmlns:p14="http://schemas.microsoft.com/office/powerpoint/2010/main" val="165198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ufall\Desktop\Prezentace KRK\leta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07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4378" y="347599"/>
            <a:ext cx="4824536" cy="136815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sz="4000" b="1" dirty="0" smtClean="0"/>
              <a:t>TRENÉŘI A ČLENOVÉ VÝBORU</a:t>
            </a:r>
            <a:endParaRPr lang="cs-CZ" sz="4000" b="1" dirty="0"/>
          </a:p>
        </p:txBody>
      </p:sp>
      <p:pic>
        <p:nvPicPr>
          <p:cNvPr id="5" name="Picture 2" descr="C:\Users\coufall\Desktop\Prezentace KRK\14907242_1475166649165731_517847213821663533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298" y="226132"/>
            <a:ext cx="1360715" cy="161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oufall\Desktop\Prezentace KRK\pav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26" y="2348880"/>
            <a:ext cx="163636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ufall\Desktop\Prezentace KRK\tbalh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52" y="2358075"/>
            <a:ext cx="163636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oufall\Desktop\Prezentace KRK\vlasti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8" y="2348611"/>
            <a:ext cx="163636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oufall\Desktop\Prezentace KRK\berca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163636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coufall\Desktop\Prezentace KRK\lcouf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22" y="2348880"/>
            <a:ext cx="163636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738608" y="4287434"/>
            <a:ext cx="163636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Ing. Pavel Navrátil</a:t>
            </a:r>
          </a:p>
          <a:p>
            <a:pPr algn="ctr"/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>Předseda klubu a hlavní </a:t>
            </a:r>
            <a:r>
              <a:rPr lang="cs-CZ" sz="1200" dirty="0" smtClean="0"/>
              <a:t>trenér</a:t>
            </a:r>
            <a:endParaRPr lang="cs-CZ" sz="1200" dirty="0"/>
          </a:p>
          <a:p>
            <a:pPr algn="ctr"/>
            <a:endParaRPr lang="cs-CZ" sz="1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4792" y="4287434"/>
            <a:ext cx="163636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/>
              <a:t>Tomáš </a:t>
            </a:r>
            <a:r>
              <a:rPr lang="cs-CZ" sz="1200" b="1" dirty="0" err="1" smtClean="0"/>
              <a:t>Balhar</a:t>
            </a:r>
            <a:endParaRPr lang="cs-CZ" sz="1200" b="1" dirty="0"/>
          </a:p>
          <a:p>
            <a:pPr algn="ctr"/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 smtClean="0"/>
              <a:t>Trenér benjamínků</a:t>
            </a:r>
            <a:r>
              <a:rPr lang="cs-CZ" sz="1200" b="1" dirty="0" smtClean="0"/>
              <a:t/>
            </a:r>
            <a:br>
              <a:rPr lang="cs-CZ" sz="1200" b="1" dirty="0" smtClean="0"/>
            </a:br>
            <a:endParaRPr lang="cs-CZ" sz="1200" b="1" dirty="0" smtClean="0"/>
          </a:p>
          <a:p>
            <a:pPr algn="ctr"/>
            <a:endParaRPr lang="cs-CZ" sz="12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068554" y="4285545"/>
            <a:ext cx="163636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/>
              <a:t>Bc. Lukáš Coufal</a:t>
            </a:r>
            <a:endParaRPr lang="cs-CZ" sz="1200" b="1" dirty="0"/>
          </a:p>
          <a:p>
            <a:pPr algn="ctr"/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 smtClean="0"/>
              <a:t>Asistent hlavního trenéra</a:t>
            </a:r>
            <a:br>
              <a:rPr lang="cs-CZ" sz="1200" dirty="0" smtClean="0"/>
            </a:br>
            <a:endParaRPr lang="cs-CZ" sz="12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071538" y="4293096"/>
            <a:ext cx="163636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/>
              <a:t>Petr </a:t>
            </a:r>
            <a:r>
              <a:rPr lang="cs-CZ" sz="1200" b="1" dirty="0" err="1" smtClean="0"/>
              <a:t>Berčák</a:t>
            </a:r>
            <a:endParaRPr lang="cs-CZ" sz="1200" b="1" dirty="0"/>
          </a:p>
          <a:p>
            <a:pPr algn="ctr"/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>Trenér </a:t>
            </a:r>
            <a:r>
              <a:rPr lang="cs-CZ" sz="1200" dirty="0" smtClean="0"/>
              <a:t>benjamínků</a:t>
            </a:r>
          </a:p>
          <a:p>
            <a:pPr algn="ctr"/>
            <a:r>
              <a:rPr lang="cs-CZ" sz="1200" b="1" dirty="0" smtClean="0"/>
              <a:t/>
            </a:r>
            <a:br>
              <a:rPr lang="cs-CZ" sz="1200" b="1" dirty="0" smtClean="0"/>
            </a:br>
            <a:endParaRPr lang="cs-CZ" sz="12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4298320"/>
            <a:ext cx="163636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/>
              <a:t>Vlastimil Ondra</a:t>
            </a:r>
            <a:endParaRPr lang="cs-CZ" sz="1200" b="1" dirty="0"/>
          </a:p>
          <a:p>
            <a:pPr algn="ctr"/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>Člen </a:t>
            </a:r>
            <a:r>
              <a:rPr lang="cs-CZ" sz="1200" dirty="0" smtClean="0"/>
              <a:t>výboru</a:t>
            </a:r>
            <a:endParaRPr lang="cs-CZ" sz="1200" dirty="0"/>
          </a:p>
          <a:p>
            <a:pPr algn="ctr"/>
            <a:r>
              <a:rPr lang="cs-CZ" sz="1200" b="1" dirty="0" smtClean="0"/>
              <a:t/>
            </a:r>
            <a:br>
              <a:rPr lang="cs-CZ" sz="1200" b="1" dirty="0" smtClean="0"/>
            </a:br>
            <a:endParaRPr lang="cs-CZ" sz="1200" dirty="0"/>
          </a:p>
        </p:txBody>
      </p:sp>
      <p:pic>
        <p:nvPicPr>
          <p:cNvPr id="17" name="Picture 2" descr="C:\Users\coufall\Desktop\Prezentace KRK\14907242_1475166649165731_517847213821663533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9939" y="226132"/>
            <a:ext cx="1360715" cy="161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51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4378" y="347599"/>
            <a:ext cx="4824536" cy="136815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s-CZ" sz="4000" b="1" dirty="0" smtClean="0"/>
              <a:t>PARTNEŘI</a:t>
            </a:r>
            <a:endParaRPr lang="cs-CZ" sz="4000" b="1" dirty="0"/>
          </a:p>
        </p:txBody>
      </p:sp>
      <p:pic>
        <p:nvPicPr>
          <p:cNvPr id="5" name="Picture 2" descr="C:\Users\coufall\Desktop\Prezentace KRK\14907242_1475166649165731_517847213821663533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298" y="226132"/>
            <a:ext cx="1360715" cy="161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coufall\Desktop\Prezentace KRK\14907242_1475166649165731_517847213821663533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9939" y="226132"/>
            <a:ext cx="1360715" cy="161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8" y="2276872"/>
            <a:ext cx="1936662" cy="14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67347"/>
            <a:ext cx="1936800" cy="147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65040"/>
            <a:ext cx="1937250" cy="14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746" y="2262584"/>
            <a:ext cx="1936662" cy="14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91" y="3789040"/>
            <a:ext cx="1936800" cy="164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12" y="3799926"/>
            <a:ext cx="1936800" cy="157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012" y="3801950"/>
            <a:ext cx="1936800" cy="157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363502" y="3844877"/>
            <a:ext cx="1936800" cy="1477328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cs-CZ" sz="1200" b="1" dirty="0" smtClean="0"/>
              <a:t/>
            </a:r>
            <a:br>
              <a:rPr lang="cs-CZ" sz="1200" b="1" dirty="0" smtClean="0"/>
            </a:br>
            <a:r>
              <a:rPr lang="cs-CZ" sz="5400" b="1" dirty="0" smtClean="0"/>
              <a:t>?</a:t>
            </a:r>
            <a:endParaRPr lang="cs-CZ" sz="1200" b="1" dirty="0" smtClean="0"/>
          </a:p>
          <a:p>
            <a:pPr algn="ctr"/>
            <a:r>
              <a:rPr lang="cs-CZ" sz="1200" b="1" dirty="0" smtClean="0"/>
              <a:t>MÍSTO PRO VAŠE LOGO</a:t>
            </a:r>
            <a:br>
              <a:rPr lang="cs-CZ" sz="1200" b="1" dirty="0" smtClean="0"/>
            </a:b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6319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KDE NÁS NAJDETE?</a:t>
            </a:r>
            <a:endParaRPr lang="cs-CZ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356107"/>
            <a:ext cx="5040560" cy="329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0072" y="1323878"/>
            <a:ext cx="3040360" cy="88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4700736"/>
            <a:ext cx="5421086" cy="201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420749" y="1356107"/>
            <a:ext cx="2989088" cy="83099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 b="1"/>
            </a:lvl1pPr>
          </a:lstStyle>
          <a:p>
            <a:r>
              <a:rPr lang="cs-CZ" dirty="0"/>
              <a:t>                                                         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07032" y="4700736"/>
            <a:ext cx="1933320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/>
            </a:lvl1pPr>
          </a:lstStyle>
          <a:p>
            <a:pPr algn="l"/>
            <a:r>
              <a:rPr lang="cs-CZ" b="1" dirty="0"/>
              <a:t>Tenis </a:t>
            </a:r>
            <a:r>
              <a:rPr lang="cs-CZ" b="1" dirty="0" err="1"/>
              <a:t>Tondach</a:t>
            </a:r>
            <a:r>
              <a:rPr lang="cs-CZ" b="1" dirty="0"/>
              <a:t> Hranice, </a:t>
            </a:r>
            <a:r>
              <a:rPr lang="cs-CZ" b="1" dirty="0" err="1"/>
              <a:t>o.s</a:t>
            </a:r>
            <a:r>
              <a:rPr lang="cs-CZ" b="1" dirty="0"/>
              <a:t>.</a:t>
            </a:r>
            <a:br>
              <a:rPr lang="cs-CZ" b="1" dirty="0"/>
            </a:br>
            <a:r>
              <a:rPr lang="cs-CZ" dirty="0"/>
              <a:t>Sady </a:t>
            </a:r>
            <a:r>
              <a:rPr lang="cs-CZ" dirty="0" err="1"/>
              <a:t>Čs.legií</a:t>
            </a:r>
            <a:r>
              <a:rPr lang="cs-CZ" dirty="0"/>
              <a:t> 750</a:t>
            </a:r>
            <a:br>
              <a:rPr lang="cs-CZ" dirty="0"/>
            </a:br>
            <a:r>
              <a:rPr lang="cs-CZ" dirty="0"/>
              <a:t>753 01 Hranice</a:t>
            </a:r>
          </a:p>
        </p:txBody>
      </p:sp>
    </p:spTree>
    <p:extLst>
      <p:ext uri="{BB962C8B-B14F-4D97-AF65-F5344CB8AC3E}">
        <p14:creationId xmlns:p14="http://schemas.microsoft.com/office/powerpoint/2010/main" val="26695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186</Words>
  <Application>Microsoft Office PowerPoint</Application>
  <PresentationFormat>Předvádění na obrazovce (4:3)</PresentationFormat>
  <Paragraphs>61</Paragraphs>
  <Slides>10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TRENÉŘI A ČLENOVÉ VÝBORU</vt:lpstr>
      <vt:lpstr>PARTNEŘI</vt:lpstr>
      <vt:lpstr>KDE NÁS NAJDETE?</vt:lpstr>
      <vt:lpstr>KONTAKTNÍ ÚDAJE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COUFAL, Lukas [INDAUTO/OMC]</dc:creator>
  <cp:lastModifiedBy>MP</cp:lastModifiedBy>
  <cp:revision>56</cp:revision>
  <dcterms:created xsi:type="dcterms:W3CDTF">2016-11-06T20:54:58Z</dcterms:created>
  <dcterms:modified xsi:type="dcterms:W3CDTF">2016-12-08T10:35:27Z</dcterms:modified>
</cp:coreProperties>
</file>